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6327"/>
  </p:normalViewPr>
  <p:slideViewPr>
    <p:cSldViewPr snapToGrid="0" snapToObjects="1">
      <p:cViewPr varScale="1">
        <p:scale>
          <a:sx n="128" d="100"/>
          <a:sy n="128" d="100"/>
        </p:scale>
        <p:origin x="480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256726B-8E61-0445-B454-D71C3584A4F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6AFB7A93-7EDD-7E42-A19D-278E0F6F13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3B20526-E591-8146-85A0-6124CEB244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B1B9F68-8E9B-4440-AD61-617DB79FD8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36F93D36-2D37-0246-B652-97B8C592F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12715494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8ECCEB2-CF62-4942-9FA2-D93F7E6E82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2C43F1-E95A-074F-B4DE-B71A9A07B5A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33993F8-C561-6842-B783-3AB1F9279A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0C4A448-902A-394A-BC8E-1AEBA5214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1825B04-8BBB-7A47-8AC8-FD154A20D9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7928380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630D28D0-90E1-1F4C-85C2-BE8DEE1E18B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F13B24-B832-4A48-9737-80A7034003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F6F6F6B8-E585-7245-8C5D-F162FD12CC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BCAF60F-3A8A-1640-9551-E3CBCA542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DBD97C67-AF7E-7645-A8F5-7F2CD04E51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56464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5C60476-60DB-8643-AB63-9DF290BE4B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64044A4A-7BA4-A94E-BE8B-3A675233B0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32B186C-6D7E-EF4B-AD3F-EAEB3B85631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60A50FF-3337-2145-9646-05047552B0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58ED95A-5CDC-0C42-8114-F952FDD55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116960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7F51039-5420-ED41-A3A5-A12AFDD4D3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A9C894A-E8E1-FB46-958D-0265D459B6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A33596F-CA1D-5F48-A959-AAF64D6B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9CFC2CCB-857A-C741-AA8B-7E926C148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C0455FC-0877-DD4C-AA43-5B567B59DF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837149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6203D21-2D91-AE4A-822E-71E78D0F45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0D70B5DD-F59F-4540-A6C8-5C5CDF0D80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DB799418-E954-DC45-BE53-CE49A7152E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17E38503-B41B-AE41-9919-F70873B551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B12102E3-8B38-1940-A73E-482A4C35211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FB02ADDB-EE01-6341-A1CB-F82171AA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1463188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D25755F-29F2-3D49-B5F7-96C37EDB66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FD46E4E2-5492-9B41-A3F2-C0F9A1CE9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071A93F-785C-3143-8FF4-17679138AAB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AF431392-6609-1344-9507-31A918770AA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018C9EC0-2453-E64E-8A8D-BB527FFBE2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1ED193B0-107B-A442-ACBD-A715F1F18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D77D21C5-C25A-A747-BA94-7F4C28B5336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70B03A7B-2105-974D-A9D9-C1FA9791F1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25669786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503BBCC2-8099-0F4A-8D5E-3DBBFCBF11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1E5EFA9A-CD2E-C946-876F-B2B15B8C8B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1104C5AC-0EA5-2447-B081-011976EB72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B3AB1DFC-C5CD-D747-8425-5F94C49A46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2276589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73B5E71-9806-134E-8794-C09C7C75AD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0CF9938E-CE9A-B445-A947-6C63A329A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B5B35CCB-5871-0C42-B051-FDC405776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310288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281BBE-8B11-F144-8D3F-6B76FE8D3E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5E383FB7-D743-BB41-917F-6D69D4B219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5FC3E130-7BDC-5949-BEF6-A392DFB3302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A65BA6CD-3739-3641-86D8-E23E57A62D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D2AF944-7AF6-1949-AB4F-6CE3B46D8D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EFAE63A2-E1A5-CF4E-BBF9-79E18C75F5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7666347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C3E8707-C519-0547-8CCD-3075B3DD86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147B7B23-9669-EA46-8701-3CEBBAEE9CE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D1040ED-ECBE-DA45-BAF8-84546DCC314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23116611-567F-A34F-B6E4-9393160E8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E197EE34-A3EF-814C-8B74-3B98FF239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0091E515-C2D6-D848-92FA-C58B6F84B9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0258995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F6DDC81A-2619-B44F-BC48-8E51632F19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29E2E4EF-55E9-764F-8268-3584CD293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ko-KR" altLang="en-US"/>
              <a:t>마스터 텍스트 스타일을 편집하려면 클릭</a:t>
            </a:r>
          </a:p>
          <a:p>
            <a:pPr lvl="1"/>
            <a:r>
              <a:rPr kumimoji="1" lang="ko-KR" altLang="en-US"/>
              <a:t>두 번째 수준</a:t>
            </a:r>
          </a:p>
          <a:p>
            <a:pPr lvl="2"/>
            <a:r>
              <a:rPr kumimoji="1" lang="ko-KR" altLang="en-US"/>
              <a:t>세 번째 수준</a:t>
            </a:r>
          </a:p>
          <a:p>
            <a:pPr lvl="3"/>
            <a:r>
              <a:rPr kumimoji="1" lang="ko-KR" altLang="en-US"/>
              <a:t>네 번째 수준</a:t>
            </a:r>
          </a:p>
          <a:p>
            <a:pPr lvl="4"/>
            <a:r>
              <a:rPr kumimoji="1"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2513596-97DF-E948-99D1-8C9E741A5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011183-42F2-FA40-AB0A-81B47C839382}" type="datetimeFigureOut">
              <a:rPr kumimoji="1" lang="ko-KR" altLang="en-US" smtClean="0"/>
              <a:t>2023. 12. 15.</a:t>
            </a:fld>
            <a:endParaRPr kumimoji="1"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17AC770-56B1-3848-A003-7811E97B79F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AE1FB659-9FF3-964B-8678-FD6AB9B15E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9FA4E5-F7FC-3E43-B026-DCCD4F83C5DC}" type="slidenum">
              <a:rPr kumimoji="1" lang="ko-KR" altLang="en-US" smtClean="0"/>
              <a:t>‹#›</a:t>
            </a:fld>
            <a:endParaRPr kumimoji="1" lang="ko-KR" altLang="en-US"/>
          </a:p>
        </p:txBody>
      </p:sp>
    </p:spTree>
    <p:extLst>
      <p:ext uri="{BB962C8B-B14F-4D97-AF65-F5344CB8AC3E}">
        <p14:creationId xmlns:p14="http://schemas.microsoft.com/office/powerpoint/2010/main" val="42003556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60E47633-0C0A-D44F-A2C2-8296C60FD68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536713" y="2324998"/>
            <a:ext cx="11118574" cy="2387600"/>
          </a:xfrm>
        </p:spPr>
        <p:txBody>
          <a:bodyPr>
            <a:normAutofit fontScale="90000"/>
          </a:bodyPr>
          <a:lstStyle/>
          <a:p>
            <a:r>
              <a:rPr kumimoji="1" lang="en-US" altLang="ko-KR" dirty="0"/>
              <a:t>GREXERG.</a:t>
            </a:r>
            <a:br>
              <a:rPr kumimoji="1" lang="en-US" altLang="ko-KR" dirty="0"/>
            </a:br>
            <a:br>
              <a:rPr kumimoji="1" lang="en-US" altLang="ko-KR" dirty="0"/>
            </a:br>
            <a:r>
              <a:rPr kumimoji="1" lang="ko-KR" altLang="en-US" dirty="0"/>
              <a:t>다운로드 테스트용 </a:t>
            </a:r>
            <a:r>
              <a:rPr kumimoji="1" lang="en-US" altLang="ko-KR" dirty="0"/>
              <a:t>PPT</a:t>
            </a:r>
            <a:r>
              <a:rPr kumimoji="1" lang="ko-KR" altLang="en-US" dirty="0"/>
              <a:t>파일 입니다</a:t>
            </a:r>
            <a:r>
              <a:rPr kumimoji="1" lang="en-US" altLang="ko-KR" dirty="0"/>
              <a:t>.</a:t>
            </a:r>
            <a:endParaRPr kumimoji="1"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139302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10</Words>
  <Application>Microsoft Macintosh PowerPoint</Application>
  <PresentationFormat>와이드스크린</PresentationFormat>
  <Paragraphs>1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2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4" baseType="lpstr">
      <vt:lpstr>맑은 고딕</vt:lpstr>
      <vt:lpstr>Arial</vt:lpstr>
      <vt:lpstr>Office 테마</vt:lpstr>
      <vt:lpstr>GREXERG.  다운로드 테스트용 PPT파일 입니다.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GREXERG.  다운로드 테스트용 PPT파일 입니다.</dc:title>
  <dc:creator>Microsoft Office User</dc:creator>
  <cp:lastModifiedBy>Microsoft Office User</cp:lastModifiedBy>
  <cp:revision>1</cp:revision>
  <dcterms:created xsi:type="dcterms:W3CDTF">2023-12-15T10:42:41Z</dcterms:created>
  <dcterms:modified xsi:type="dcterms:W3CDTF">2023-12-15T10:43:52Z</dcterms:modified>
</cp:coreProperties>
</file>