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56726B-8E61-0445-B454-D71C3584A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AFB7A93-7EDD-7E42-A19D-278E0F6F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B20526-E591-8146-85A0-6124CEB2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1B9F68-8E9B-4440-AD61-617DB79F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F93D36-2D37-0246-B652-97B8C592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7154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ECCEB2-CF62-4942-9FA2-D93F7E6E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C43F1-E95A-074F-B4DE-B71A9A07B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3993F8-C561-6842-B783-3AB1F927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C4A448-902A-394A-BC8E-1AEBA521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825B04-8BBB-7A47-8AC8-FD154A20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9283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30D28D0-90E1-1F4C-85C2-BE8DEE1E1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F13B24-B832-4A48-9737-80A703400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F6F6B8-E585-7245-8C5D-F162FD12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CAF60F-3A8A-1640-9551-E3CBCA54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D97C67-AF7E-7645-A8F5-7F2CD04E5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564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C60476-60DB-8643-AB63-9DF290BE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044A4A-7BA4-A94E-BE8B-3A67523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2B186C-6D7E-EF4B-AD3F-EAEB3B85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0A50FF-3337-2145-9646-05047552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8ED95A-5CDC-0C42-8114-F952FDD5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1696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F51039-5420-ED41-A3A5-A12AFDD4D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9C894A-E8E1-FB46-958D-0265D459B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33596F-CA1D-5F48-A959-AAF64D6B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FC2CCB-857A-C741-AA8B-7E926C14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0455FC-0877-DD4C-AA43-5B567B59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08371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203D21-2D91-AE4A-822E-71E78D0F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70B5DD-F59F-4540-A6C8-5C5CDF0D8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799418-E954-DC45-BE53-CE49A7152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7E38503-B41B-AE41-9919-F70873B5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2102E3-8B38-1940-A73E-482A4C35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02ADDB-EE01-6341-A1CB-F82171AA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14631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25755F-29F2-3D49-B5F7-96C37EDB6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D46E4E2-5492-9B41-A3F2-C0F9A1CE9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071A93F-785C-3143-8FF4-17679138A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F431392-6609-1344-9507-31A918770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18C9EC0-2453-E64E-8A8D-BB527FFBE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ED193B0-107B-A442-ACBD-A715F1F1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77D21C5-C25A-A747-BA94-7F4C28B53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0B03A7B-2105-974D-A9D9-C1FA9791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669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3BBCC2-8099-0F4A-8D5E-3DBBFCBF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E5EFA9A-CD2E-C946-876F-B2B15B8C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104C5AC-0EA5-2447-B081-011976EB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3AB1DFC-C5CD-D747-8425-5F94C49A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2765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73B5E71-9806-134E-8794-C09C7C75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CF9938E-CE9A-B445-A947-6C63A329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5B35CCB-5871-0C42-B051-FDC405776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0288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281BBE-8B11-F144-8D3F-6B76FE8D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383FB7-D743-BB41-917F-6D69D4B21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FC3E130-7BDC-5949-BEF6-A392DFB33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5BA6CD-3739-3641-86D8-E23E57A6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D2AF944-7AF6-1949-AB4F-6CE3B46D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AE63A2-E1A5-CF4E-BBF9-79E18C75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6663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3E8707-C519-0547-8CCD-3075B3DD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47B7B23-9669-EA46-8701-3CEBBAEE9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D1040ED-ECBE-DA45-BAF8-84546DCC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3116611-567F-A34F-B6E4-9393160E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97EE34-A3EF-814C-8B74-3B98FF23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91E515-C2D6-D848-92FA-C58B6F84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02589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6DDC81A-2619-B44F-BC48-8E51632F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9E2E4EF-55E9-764F-8268-3584CD293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513596-97DF-E948-99D1-8C9E741A5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1183-42F2-FA40-AB0A-81B47C839382}" type="datetimeFigureOut">
              <a:rPr kumimoji="1" lang="ko-KR" altLang="en-US" smtClean="0"/>
              <a:t>2023. 12. 15.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7AC770-56B1-3848-A003-7811E97B7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1FB659-9FF3-964B-8678-FD6AB9B15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FA4E5-F7FC-3E43-B026-DCCD4F83C5D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0035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E47633-0C0A-D44F-A2C2-8296C60FD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713" y="2324998"/>
            <a:ext cx="11118574" cy="2387600"/>
          </a:xfrm>
        </p:spPr>
        <p:txBody>
          <a:bodyPr>
            <a:normAutofit fontScale="90000"/>
          </a:bodyPr>
          <a:lstStyle/>
          <a:p>
            <a:r>
              <a:rPr kumimoji="1" lang="en-US" altLang="ko-KR" dirty="0"/>
              <a:t>GREXERG.</a:t>
            </a:r>
            <a:br>
              <a:rPr kumimoji="1" lang="en-US" altLang="ko-KR" dirty="0"/>
            </a:br>
            <a:br>
              <a:rPr kumimoji="1" lang="en-US" altLang="ko-KR" dirty="0"/>
            </a:br>
            <a:r>
              <a:rPr kumimoji="1" lang="ko-KR" altLang="en-US" dirty="0"/>
              <a:t>다운로드 테스트용 </a:t>
            </a:r>
            <a:r>
              <a:rPr kumimoji="1" lang="en-US" altLang="ko-KR" dirty="0"/>
              <a:t>PPT</a:t>
            </a:r>
            <a:r>
              <a:rPr kumimoji="1" lang="ko-KR" altLang="en-US" dirty="0"/>
              <a:t>파일 입니다</a:t>
            </a:r>
            <a:r>
              <a:rPr kumimoji="1" lang="en-US" altLang="ko-KR" dirty="0"/>
              <a:t>.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393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Macintosh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GREXERG.  다운로드 테스트용 PPT파일 입니다.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GREXERG.  다운로드 테스트용 PPT파일 입니다.</dc:title>
  <dc:creator>Microsoft Office User</dc:creator>
  <cp:lastModifiedBy>Microsoft Office User</cp:lastModifiedBy>
  <cp:revision>1</cp:revision>
  <dcterms:created xsi:type="dcterms:W3CDTF">2023-12-15T10:42:41Z</dcterms:created>
  <dcterms:modified xsi:type="dcterms:W3CDTF">2023-12-15T10:43:52Z</dcterms:modified>
</cp:coreProperties>
</file>